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A84B-80F6-0329-5D97-6F5DBDD6A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15635-094A-A7EC-1445-C9127076B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B9680-BE86-ADCE-F120-51C9A414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B93A-85AB-404B-96F5-CEC212A22D7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B5428-B782-D534-0345-6366AFBF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C0815-35AD-F1E2-59B8-711CE1AA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56C4-3138-4530-BA1B-1991B2B42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60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02A7C-71D8-8570-23DD-5B12ECB2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76E2-D673-F826-C681-1E34357B9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A1CCC-CE12-929B-299A-410849E7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B93A-85AB-404B-96F5-CEC212A22D7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68CBF-1A31-D811-AEBD-F409E47D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3B6A-7F9E-ABE8-A501-E0497830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56C4-3138-4530-BA1B-1991B2B42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56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92493-AF05-5CDA-50DE-4886C15FF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EE9A3-1EE5-7752-ED3E-0E707FCA8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1403C-6E57-3AF4-DEB7-B5254031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B93A-85AB-404B-96F5-CEC212A22D7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AEF5D-AD88-CB99-EE5D-9A978221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C49D3-A4ED-A2A6-5D95-48F08116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56C4-3138-4530-BA1B-1991B2B42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22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6120-F29D-AFC7-05C0-AFFB844E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39F72-0A2A-2C2D-63ED-15CC0B8AC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267F5-C637-B7A5-3685-9A017B90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B93A-85AB-404B-96F5-CEC212A22D7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87F41-C1AB-0A7B-7D1E-08F69E28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24417-2D48-1B43-A1CF-CB784E2C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56C4-3138-4530-BA1B-1991B2B42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9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1B07-9A05-BF5F-4B74-B43D313A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F5DBF-9BC7-F935-1CEA-33AE590FE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2BE23-D9F2-7BF2-4B70-23AAC49A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B93A-85AB-404B-96F5-CEC212A22D7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E9DF-1D6D-7B9D-52F2-EEDC1922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C43BB-E8B4-EB4C-5B01-AE81509B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56C4-3138-4530-BA1B-1991B2B42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4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B7032-3DF7-A1F5-1250-AC25F82C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C109-6568-1C80-18A3-D2E89CD95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7D5D7-54BA-2582-36B3-C4AF0665D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05BB9-EE7A-7A7E-70AA-249DF2A0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B93A-85AB-404B-96F5-CEC212A22D7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5D98F-FF89-DD74-0CCA-CA67C7AA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71121-CD1E-A85D-D4B0-33E26194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56C4-3138-4530-BA1B-1991B2B42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9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585B-237F-0A93-5568-D769BDF1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D2EC3-5DA6-CC09-967A-3C5CB3152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54A58-5E8D-2D19-E61E-FD0D02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AA116-5B00-F078-3599-08829B08A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07B5E-6026-BAA0-60FF-A2A607E57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EC8A8-FF33-76BA-3970-8BAF555C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B93A-85AB-404B-96F5-CEC212A22D7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15E6A-21EE-140D-DA75-90F93EE1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04546-8FC7-E7A6-26D9-E266854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56C4-3138-4530-BA1B-1991B2B42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5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50F8-CC91-32AC-4516-A63412D1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4BBF1-E681-9E7E-0E75-1D9D7C13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B93A-85AB-404B-96F5-CEC212A22D7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C0DF1-E286-8ED1-D4B2-7802BF28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F1B36-D547-8C1A-0CBA-B782E729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56C4-3138-4530-BA1B-1991B2B42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49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37175-EBBD-97A2-F8FB-A49D848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B93A-85AB-404B-96F5-CEC212A22D7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23C41-36E3-F7B4-F6E0-D178289E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14917-BD37-BB5D-5046-39393CB8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56C4-3138-4530-BA1B-1991B2B42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6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87AB-1C81-EFA6-5988-EEDBBE25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9C06A-882C-3900-C939-2A31004FB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7E519-2EEC-5C51-5CD6-3B11CC65C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C090C-6649-D5FA-50F5-631CF823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B93A-85AB-404B-96F5-CEC212A22D7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FA811-C514-CF97-579E-4F34C811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84869-D599-9EC5-F5D3-C4A56006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56C4-3138-4530-BA1B-1991B2B42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7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A55E-93A6-57C4-B704-7C4CC64A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99119-A1D6-3CF3-58F7-E12E12FC3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183BC-02C8-A770-C2BE-DD6AD5D55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DDCB9-9187-AA91-EDE3-5C718A7B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B93A-85AB-404B-96F5-CEC212A22D7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7DEB7-2758-DC51-63DE-FF084B2B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43D82-6819-C6F0-4D79-7C8D130B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56C4-3138-4530-BA1B-1991B2B42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9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97FCE-00E5-6015-B692-51398330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93A15-5435-613B-2E19-46805D7D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3E4E-9E1F-0255-FB33-1EAABC577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EB93A-85AB-404B-96F5-CEC212A22D7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7D840-173D-22D8-841E-415881ECD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AC621-2070-4DC6-AF52-9B48C0D99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6D56C4-3138-4530-BA1B-1991B2B42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9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triped shirt&#10;&#10;Description automatically generated">
            <a:extLst>
              <a:ext uri="{FF2B5EF4-FFF2-40B4-BE49-F238E27FC236}">
                <a16:creationId xmlns:a16="http://schemas.microsoft.com/office/drawing/2014/main" id="{8AAFEE52-59FA-3611-C5AE-0A5F4F2AC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EF583EE7-A2F3-04C6-A793-AC650D283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" y="6047664"/>
            <a:ext cx="3684445" cy="657936"/>
          </a:xfrm>
          <a:prstGeom prst="rect">
            <a:avLst/>
          </a:prstGeom>
        </p:spPr>
      </p:pic>
      <p:pic>
        <p:nvPicPr>
          <p:cNvPr id="8" name="Picture 7" descr="A colorful logo with text&#10;&#10;Description automatically generated">
            <a:extLst>
              <a:ext uri="{FF2B5EF4-FFF2-40B4-BE49-F238E27FC236}">
                <a16:creationId xmlns:a16="http://schemas.microsoft.com/office/drawing/2014/main" id="{26F926DB-8827-D81C-5F9B-CCEC10F0A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" y="301613"/>
            <a:ext cx="1224273" cy="1224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635645-5BFF-F775-3185-BEF5B360D570}"/>
              </a:ext>
            </a:extLst>
          </p:cNvPr>
          <p:cNvSpPr txBox="1"/>
          <p:nvPr/>
        </p:nvSpPr>
        <p:spPr>
          <a:xfrm>
            <a:off x="792120" y="1853720"/>
            <a:ext cx="4517571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700" dirty="0">
                <a:solidFill>
                  <a:srgbClr val="0092BC"/>
                </a:solidFill>
                <a:latin typeface="Work Sans ExtraBold" panose="00000900000000000000" pitchFamily="50" charset="0"/>
              </a:rPr>
              <a:t>Do you care for a spouse, relative or friend?</a:t>
            </a:r>
          </a:p>
        </p:txBody>
      </p:sp>
    </p:spTree>
    <p:extLst>
      <p:ext uri="{BB962C8B-B14F-4D97-AF65-F5344CB8AC3E}">
        <p14:creationId xmlns:p14="http://schemas.microsoft.com/office/powerpoint/2010/main" val="229367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8EB9B-43EE-B06A-3BDA-FFFEE6909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B30942F4-4B94-97F2-459A-49718A772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B81251D-EDB5-A706-5C53-BBDB05C0A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" y="6047664"/>
            <a:ext cx="3684445" cy="657936"/>
          </a:xfrm>
          <a:prstGeom prst="rect">
            <a:avLst/>
          </a:prstGeom>
        </p:spPr>
      </p:pic>
      <p:pic>
        <p:nvPicPr>
          <p:cNvPr id="6" name="Picture 5" descr="A colorful logo with text&#10;&#10;Description automatically generated">
            <a:extLst>
              <a:ext uri="{FF2B5EF4-FFF2-40B4-BE49-F238E27FC236}">
                <a16:creationId xmlns:a16="http://schemas.microsoft.com/office/drawing/2014/main" id="{5BFBB008-8288-C7FC-2771-F3605418A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" y="301613"/>
            <a:ext cx="1224273" cy="1224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9C2D77-79BA-48AA-B438-EAA406AEA7B8}"/>
              </a:ext>
            </a:extLst>
          </p:cNvPr>
          <p:cNvSpPr txBox="1"/>
          <p:nvPr/>
        </p:nvSpPr>
        <p:spPr>
          <a:xfrm>
            <a:off x="792120" y="1853720"/>
            <a:ext cx="4517571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700" dirty="0">
                <a:solidFill>
                  <a:srgbClr val="0092BC"/>
                </a:solidFill>
                <a:latin typeface="Work Sans ExtraBold" panose="00000900000000000000" pitchFamily="50" charset="0"/>
              </a:rPr>
              <a:t>Our expert team is here to help you</a:t>
            </a:r>
          </a:p>
        </p:txBody>
      </p:sp>
    </p:spTree>
    <p:extLst>
      <p:ext uri="{BB962C8B-B14F-4D97-AF65-F5344CB8AC3E}">
        <p14:creationId xmlns:p14="http://schemas.microsoft.com/office/powerpoint/2010/main" val="87018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D55C9-20E3-030B-2005-A23A943A7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 and a white shirt&#10;&#10;Description automatically generated">
            <a:extLst>
              <a:ext uri="{FF2B5EF4-FFF2-40B4-BE49-F238E27FC236}">
                <a16:creationId xmlns:a16="http://schemas.microsoft.com/office/drawing/2014/main" id="{B13F6910-8BDE-204E-2630-9C702ED14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52E8B57-7593-00DC-714C-C0824D838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" y="6047664"/>
            <a:ext cx="3684445" cy="657936"/>
          </a:xfrm>
          <a:prstGeom prst="rect">
            <a:avLst/>
          </a:prstGeom>
        </p:spPr>
      </p:pic>
      <p:pic>
        <p:nvPicPr>
          <p:cNvPr id="6" name="Picture 5" descr="A colorful logo with text&#10;&#10;Description automatically generated">
            <a:extLst>
              <a:ext uri="{FF2B5EF4-FFF2-40B4-BE49-F238E27FC236}">
                <a16:creationId xmlns:a16="http://schemas.microsoft.com/office/drawing/2014/main" id="{46B434DB-BACB-8C59-B767-A542D0115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" y="301613"/>
            <a:ext cx="1224273" cy="1224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82FAFA-78BD-AD2C-8816-ACB8D4895766}"/>
              </a:ext>
            </a:extLst>
          </p:cNvPr>
          <p:cNvSpPr txBox="1"/>
          <p:nvPr/>
        </p:nvSpPr>
        <p:spPr>
          <a:xfrm>
            <a:off x="792120" y="1853720"/>
            <a:ext cx="4517571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700" dirty="0">
                <a:solidFill>
                  <a:srgbClr val="0092BC"/>
                </a:solidFill>
                <a:latin typeface="Work Sans ExtraBold" panose="00000900000000000000" pitchFamily="50" charset="0"/>
              </a:rPr>
              <a:t>Get the information, support and advice you need</a:t>
            </a:r>
          </a:p>
        </p:txBody>
      </p:sp>
    </p:spTree>
    <p:extLst>
      <p:ext uri="{BB962C8B-B14F-4D97-AF65-F5344CB8AC3E}">
        <p14:creationId xmlns:p14="http://schemas.microsoft.com/office/powerpoint/2010/main" val="50225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04DE7-079B-05FE-671C-1C32A8F38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short hair wearing a yellow shirt&#10;&#10;Description automatically generated">
            <a:extLst>
              <a:ext uri="{FF2B5EF4-FFF2-40B4-BE49-F238E27FC236}">
                <a16:creationId xmlns:a16="http://schemas.microsoft.com/office/drawing/2014/main" id="{2E266BC9-CEBF-8E61-EB07-B8465A0F4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6AF3E946-52F9-9481-C2DC-99D84624D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" y="6047664"/>
            <a:ext cx="3684445" cy="657936"/>
          </a:xfrm>
          <a:prstGeom prst="rect">
            <a:avLst/>
          </a:prstGeom>
        </p:spPr>
      </p:pic>
      <p:pic>
        <p:nvPicPr>
          <p:cNvPr id="6" name="Picture 5" descr="A colorful logo with text&#10;&#10;Description automatically generated">
            <a:extLst>
              <a:ext uri="{FF2B5EF4-FFF2-40B4-BE49-F238E27FC236}">
                <a16:creationId xmlns:a16="http://schemas.microsoft.com/office/drawing/2014/main" id="{E01D8C51-9EDE-E59C-6F1E-CFB7269C7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" y="301613"/>
            <a:ext cx="1224273" cy="1224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15CC94-4634-0157-2158-7F3C4427DA02}"/>
              </a:ext>
            </a:extLst>
          </p:cNvPr>
          <p:cNvSpPr txBox="1"/>
          <p:nvPr/>
        </p:nvSpPr>
        <p:spPr>
          <a:xfrm>
            <a:off x="792120" y="1853720"/>
            <a:ext cx="45175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rgbClr val="0092BC"/>
                </a:solidFill>
                <a:latin typeface="Work Sans ExtraBold" panose="00000900000000000000" pitchFamily="50" charset="0"/>
              </a:rPr>
              <a:t>In Barnet,</a:t>
            </a:r>
          </a:p>
          <a:p>
            <a:r>
              <a:rPr lang="en-GB" sz="6000" dirty="0">
                <a:solidFill>
                  <a:srgbClr val="0092BC"/>
                </a:solidFill>
                <a:latin typeface="Work Sans ExtraBold" panose="00000900000000000000" pitchFamily="50" charset="0"/>
              </a:rPr>
              <a:t>We THINK</a:t>
            </a:r>
            <a:br>
              <a:rPr lang="en-GB" sz="6000" dirty="0">
                <a:solidFill>
                  <a:srgbClr val="0092BC"/>
                </a:solidFill>
                <a:latin typeface="Work Sans ExtraBold" panose="00000900000000000000" pitchFamily="50" charset="0"/>
              </a:rPr>
            </a:br>
            <a:r>
              <a:rPr lang="en-GB" sz="6000" dirty="0">
                <a:solidFill>
                  <a:srgbClr val="0092BC"/>
                </a:solidFill>
                <a:latin typeface="Work Sans ExtraBold" panose="00000900000000000000" pitchFamily="50" charset="0"/>
              </a:rPr>
              <a:t>carer</a:t>
            </a:r>
          </a:p>
        </p:txBody>
      </p:sp>
    </p:spTree>
    <p:extLst>
      <p:ext uri="{BB962C8B-B14F-4D97-AF65-F5344CB8AC3E}">
        <p14:creationId xmlns:p14="http://schemas.microsoft.com/office/powerpoint/2010/main" val="418827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71F93-FD54-0531-9DA2-42BE976E3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plaid jacket and hat&#10;&#10;Description automatically generated">
            <a:extLst>
              <a:ext uri="{FF2B5EF4-FFF2-40B4-BE49-F238E27FC236}">
                <a16:creationId xmlns:a16="http://schemas.microsoft.com/office/drawing/2014/main" id="{F4615257-51A1-21B3-16C2-B3BB9F92E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6829A04D-96D2-E516-524D-C72726FD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" y="6047664"/>
            <a:ext cx="3684445" cy="657936"/>
          </a:xfrm>
          <a:prstGeom prst="rect">
            <a:avLst/>
          </a:prstGeom>
        </p:spPr>
      </p:pic>
      <p:pic>
        <p:nvPicPr>
          <p:cNvPr id="9" name="Picture 8" descr="A colorful logo with text&#10;&#10;Description automatically generated">
            <a:extLst>
              <a:ext uri="{FF2B5EF4-FFF2-40B4-BE49-F238E27FC236}">
                <a16:creationId xmlns:a16="http://schemas.microsoft.com/office/drawing/2014/main" id="{3FD00BBB-1370-FB2F-A466-D7EB00D5A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" y="301613"/>
            <a:ext cx="1224273" cy="12242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39CACE-D56A-4420-DE8A-41BD16AA91A3}"/>
              </a:ext>
            </a:extLst>
          </p:cNvPr>
          <p:cNvSpPr txBox="1"/>
          <p:nvPr/>
        </p:nvSpPr>
        <p:spPr>
          <a:xfrm>
            <a:off x="792120" y="1876386"/>
            <a:ext cx="3661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92BC"/>
                </a:solidFill>
                <a:latin typeface="Work Sans ExtraBold" panose="00000900000000000000" pitchFamily="50" charset="0"/>
              </a:rPr>
              <a:t>Contact us today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9A6566-BFC7-5E52-ED5F-0BBAA80BD546}"/>
              </a:ext>
            </a:extLst>
          </p:cNvPr>
          <p:cNvSpPr txBox="1"/>
          <p:nvPr/>
        </p:nvSpPr>
        <p:spPr>
          <a:xfrm>
            <a:off x="792120" y="3316115"/>
            <a:ext cx="44326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rgbClr val="0092BC"/>
                </a:solidFill>
                <a:latin typeface="Work Sans ExtraBold" panose="00000900000000000000" pitchFamily="50" charset="0"/>
              </a:rPr>
              <a:t>adultcarers@barnetcarers.org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570AB-8F41-FE3A-AF00-F605DE88FC2A}"/>
              </a:ext>
            </a:extLst>
          </p:cNvPr>
          <p:cNvSpPr txBox="1"/>
          <p:nvPr/>
        </p:nvSpPr>
        <p:spPr>
          <a:xfrm>
            <a:off x="792120" y="3795311"/>
            <a:ext cx="4471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92BC"/>
                </a:solidFill>
                <a:latin typeface="Work Sans ExtraBold" panose="00000900000000000000" pitchFamily="50" charset="0"/>
              </a:rPr>
              <a:t>barnetcarers.org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22FCA0-EB11-F679-E88B-570628526497}"/>
              </a:ext>
            </a:extLst>
          </p:cNvPr>
          <p:cNvSpPr txBox="1"/>
          <p:nvPr/>
        </p:nvSpPr>
        <p:spPr>
          <a:xfrm>
            <a:off x="792120" y="2475957"/>
            <a:ext cx="4517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700" dirty="0">
                <a:solidFill>
                  <a:srgbClr val="0092BC"/>
                </a:solidFill>
                <a:latin typeface="Work Sans ExtraBold" panose="00000900000000000000" pitchFamily="50" charset="0"/>
              </a:rPr>
              <a:t>0203 995 1909</a:t>
            </a:r>
          </a:p>
        </p:txBody>
      </p:sp>
    </p:spTree>
    <p:extLst>
      <p:ext uri="{BB962C8B-B14F-4D97-AF65-F5344CB8AC3E}">
        <p14:creationId xmlns:p14="http://schemas.microsoft.com/office/powerpoint/2010/main" val="2589191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Work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Rich</dc:creator>
  <cp:lastModifiedBy>Mike Rich</cp:lastModifiedBy>
  <cp:revision>2</cp:revision>
  <dcterms:created xsi:type="dcterms:W3CDTF">2024-11-26T13:26:10Z</dcterms:created>
  <dcterms:modified xsi:type="dcterms:W3CDTF">2026-03-09T19:39:27Z</dcterms:modified>
</cp:coreProperties>
</file>